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534" r:id="rId2"/>
    <p:sldId id="467" r:id="rId3"/>
    <p:sldId id="468" r:id="rId4"/>
    <p:sldId id="535" r:id="rId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8C8"/>
    <a:srgbClr val="B45608"/>
    <a:srgbClr val="0099FF"/>
    <a:srgbClr val="33CC33"/>
    <a:srgbClr val="B88C00"/>
    <a:srgbClr val="FFCC99"/>
    <a:srgbClr val="D2A000"/>
    <a:srgbClr val="EAB200"/>
    <a:srgbClr val="FF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7" autoAdjust="0"/>
    <p:restoredTop sz="99267" autoAdjust="0"/>
  </p:normalViewPr>
  <p:slideViewPr>
    <p:cSldViewPr>
      <p:cViewPr varScale="1">
        <p:scale>
          <a:sx n="151" d="100"/>
          <a:sy n="151" d="100"/>
        </p:scale>
        <p:origin x="636" y="126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87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gif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10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01516" y="342840"/>
            <a:ext cx="558178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Bookman Old Style" pitchFamily="18" charset="0"/>
              </a:rPr>
              <a:t>Let us see some other examples</a:t>
            </a:r>
            <a:endParaRPr lang="en-IN" sz="2000" b="1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pic>
        <p:nvPicPr>
          <p:cNvPr id="3" name="Picture 4" descr="C:\Users\nithrjohn\Desktop\ssc ppt cvb\pea pod tendri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175" y="1080502"/>
            <a:ext cx="2272841" cy="2126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5" descr="C:\Users\nithrjohn\Desktop\ssc ppt cvb\tendri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0184" y="1080502"/>
            <a:ext cx="2126206" cy="2126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753000" y="3486150"/>
            <a:ext cx="23800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itchFamily="18" charset="0"/>
              </a:rPr>
              <a:t>Pea plant showing tendril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340184" y="3486150"/>
            <a:ext cx="22986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itchFamily="18" charset="0"/>
              </a:rPr>
              <a:t>Grape vine plant showing tendril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08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Picture 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3" t="12461" r="42986" b="54884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550452" y="263716"/>
            <a:ext cx="8027097" cy="1798308"/>
          </a:xfrm>
          <a:prstGeom prst="roundRect">
            <a:avLst>
              <a:gd name="adj" fmla="val 9309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Aft>
                <a:spcPts val="600"/>
              </a:spcAft>
              <a:defRPr/>
            </a:pPr>
            <a:r>
              <a:rPr lang="en-US" dirty="0" smtClean="0">
                <a:solidFill>
                  <a:srgbClr val="1F08C8"/>
                </a:solidFill>
                <a:latin typeface="Bookman Old Style" pitchFamily="18" charset="0"/>
              </a:rPr>
              <a:t>Why does the tendril entwine around the object ??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Tendrils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are sensitive to touch. 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When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they come in contact with </a:t>
            </a: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any object,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portion of the tendril which is </a:t>
            </a: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in contact becomes sluggish where as growth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is faster at the other portion.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causes the tendril to </a:t>
            </a: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entwine itself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around the object </a:t>
            </a:r>
            <a:r>
              <a:rPr lang="en-US" sz="1700" dirty="0" smtClean="0">
                <a:solidFill>
                  <a:schemeClr val="tx1"/>
                </a:solidFill>
                <a:latin typeface="+mj-lt"/>
              </a:rPr>
              <a:t>and thus cling to </a:t>
            </a:r>
            <a:r>
              <a:rPr lang="en-US" sz="1700" dirty="0">
                <a:solidFill>
                  <a:schemeClr val="tx1"/>
                </a:solidFill>
                <a:latin typeface="+mj-lt"/>
              </a:rPr>
              <a:t>it. </a:t>
            </a:r>
            <a:endParaRPr lang="en-IN" sz="17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7" name="Picture 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7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0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4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5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6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8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9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0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1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2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3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24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25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7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26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7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28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9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30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1"/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32"/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33"/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34"/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35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36"/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37"/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38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39"/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0"/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41"/>
          <p:cNvPicPr>
            <a:picLocks noChangeAspect="1" noChangeArrowheads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42"/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3"/>
          <p:cNvPicPr>
            <a:picLocks noChangeAspect="1" noChangeArrowheads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4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4"/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11913" r="42267" b="54688"/>
          <a:stretch/>
        </p:blipFill>
        <p:spPr bwMode="auto">
          <a:xfrm>
            <a:off x="533400" y="2058798"/>
            <a:ext cx="4975033" cy="277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6469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1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3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9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2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1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7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3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6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9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2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8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1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4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3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6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9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221220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8501</TotalTime>
  <Words>80</Words>
  <Application>Microsoft Office PowerPoint</Application>
  <PresentationFormat>On-screen Show (16:9)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1009</cp:revision>
  <dcterms:created xsi:type="dcterms:W3CDTF">2013-07-31T12:47:49Z</dcterms:created>
  <dcterms:modified xsi:type="dcterms:W3CDTF">2022-04-24T13:19:51Z</dcterms:modified>
</cp:coreProperties>
</file>